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301" r:id="rId6"/>
    <p:sldId id="302" r:id="rId7"/>
    <p:sldId id="263" r:id="rId8"/>
    <p:sldId id="26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92" d="100"/>
          <a:sy n="92" d="100"/>
        </p:scale>
        <p:origin x="106" y="2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74AA2-4226-4967-863C-5BAD2ECBF148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C3229-8B15-41FE-90F6-F32460486D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64223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74AA2-4226-4967-863C-5BAD2ECBF148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C3229-8B15-41FE-90F6-F32460486D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441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74AA2-4226-4967-863C-5BAD2ECBF148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C3229-8B15-41FE-90F6-F32460486D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580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74AA2-4226-4967-863C-5BAD2ECBF148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C3229-8B15-41FE-90F6-F32460486D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9130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74AA2-4226-4967-863C-5BAD2ECBF148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C3229-8B15-41FE-90F6-F32460486D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1908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74AA2-4226-4967-863C-5BAD2ECBF148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C3229-8B15-41FE-90F6-F32460486D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57193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74AA2-4226-4967-863C-5BAD2ECBF148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C3229-8B15-41FE-90F6-F32460486D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90068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74AA2-4226-4967-863C-5BAD2ECBF148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C3229-8B15-41FE-90F6-F32460486D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3212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74AA2-4226-4967-863C-5BAD2ECBF148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C3229-8B15-41FE-90F6-F32460486D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9422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74AA2-4226-4967-863C-5BAD2ECBF148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C3229-8B15-41FE-90F6-F32460486D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1254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B74AA2-4226-4967-863C-5BAD2ECBF148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5C3229-8B15-41FE-90F6-F32460486D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7871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B74AA2-4226-4967-863C-5BAD2ECBF148}" type="datetimeFigureOut">
              <a:rPr lang="ru-RU" smtClean="0"/>
              <a:t>11.03.2024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5C3229-8B15-41FE-90F6-F32460486D8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5155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Relationship Id="rId9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jp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3608" y="39039"/>
            <a:ext cx="12325608" cy="6857999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838007" y="748146"/>
            <a:ext cx="603504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МБОУ </a:t>
            </a:r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«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</a:rPr>
              <a:t>Бугадинская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 основная </a:t>
            </a:r>
            <a:r>
              <a:rPr lang="ru-RU" sz="3200" b="1" dirty="0">
                <a:solidFill>
                  <a:srgbClr val="7030A0"/>
                </a:solidFill>
                <a:latin typeface="Times New Roman" panose="02020603050405020304" pitchFamily="18" charset="0"/>
              </a:rPr>
              <a:t>общеобразовательная школа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» </a:t>
            </a:r>
            <a:r>
              <a:rPr lang="ru-RU" sz="3200" b="1" dirty="0" err="1" smtClean="0">
                <a:solidFill>
                  <a:srgbClr val="7030A0"/>
                </a:solidFill>
                <a:latin typeface="Times New Roman" panose="02020603050405020304" pitchFamily="18" charset="0"/>
              </a:rPr>
              <a:t>Актанышского</a:t>
            </a:r>
            <a:r>
              <a:rPr lang="ru-RU" sz="3200" b="1" dirty="0" smtClean="0">
                <a:solidFill>
                  <a:srgbClr val="7030A0"/>
                </a:solidFill>
                <a:latin typeface="Times New Roman" panose="02020603050405020304" pitchFamily="18" charset="0"/>
              </a:rPr>
              <a:t> муниципального района РТ</a:t>
            </a:r>
            <a:endParaRPr lang="ru-RU" sz="3200" b="1" dirty="0">
              <a:solidFill>
                <a:srgbClr val="7030A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4772" y="3947428"/>
            <a:ext cx="574409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Адрес: 423763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Татарстан,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Актанышский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район,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с.Старые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Бугады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ул.Центральная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д.56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891" y="557835"/>
            <a:ext cx="3815542" cy="2680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70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04" y="0"/>
            <a:ext cx="12191999" cy="695027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06829" y="141315"/>
            <a:ext cx="10954694" cy="19451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995055" y="3582785"/>
            <a:ext cx="73318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Наименование:</a:t>
            </a:r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Школьный музей</a:t>
            </a:r>
          </a:p>
          <a:p>
            <a:r>
              <a:rPr lang="ru-RU" sz="36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Профиль музея: </a:t>
            </a:r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Исторический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003" y="871487"/>
            <a:ext cx="3212870" cy="2267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3318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0371"/>
            <a:ext cx="12198000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039090" y="415636"/>
            <a:ext cx="9434945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Характеристика помещения</a:t>
            </a: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Музей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расположен в здании школы, имеет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центральное отопление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площадь 105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кв.м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ctr"/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характеристика основного </a:t>
            </a:r>
            <a:r>
              <a:rPr lang="ru-RU" sz="28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фонда музея: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Музей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 1032 экспоната, они прономерованы и расположены по разделам, ведется опись основного фонда.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1911" y="3224733"/>
            <a:ext cx="2514994" cy="335332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2028" y="3224733"/>
            <a:ext cx="2433944" cy="3245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298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8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37113" y="1047404"/>
            <a:ext cx="85122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14400" y="440576"/>
            <a:ext cx="7514706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Разделы </a:t>
            </a:r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экспозиций: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чего начинается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Родина;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Эстафета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поколений;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хлеб;</a:t>
            </a:r>
          </a:p>
          <a:p>
            <a:pPr marL="342900" indent="-342900">
              <a:buAutoNum type="arabicPeriod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Советы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народных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депутатов;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  Хлеб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воин;</a:t>
            </a:r>
          </a:p>
          <a:p>
            <a:pPr marL="342900" indent="-342900">
              <a:buAutoNum type="arabicPeriod" startAt="6"/>
            </a:pP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Успех 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дела решают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кадры;</a:t>
            </a:r>
          </a:p>
          <a:p>
            <a:pPr marL="342900" indent="-342900">
              <a:buAutoNum type="arabicPeriod" startAt="6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Годы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свидетельствуют;</a:t>
            </a:r>
          </a:p>
          <a:p>
            <a:pPr marL="342900" indent="-342900">
              <a:buAutoNum type="arabicPeriod" startAt="6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Школа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мужества;</a:t>
            </a:r>
          </a:p>
          <a:p>
            <a:pPr marL="342900" indent="-342900">
              <a:buAutoNum type="arabicPeriod" startAt="6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Земляки – участники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ВОВ;</a:t>
            </a:r>
          </a:p>
          <a:p>
            <a:pPr marL="342900" indent="-342900">
              <a:buAutoNum type="arabicPeriod" startAt="6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Они вернулись с Победой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pPr marL="342900" indent="-342900">
              <a:buAutoNum type="arabicPeriod" startAt="6"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Образование, 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сад, культура.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203" y="665018"/>
            <a:ext cx="4765964" cy="3574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016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8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37113" y="1047404"/>
            <a:ext cx="851223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97528" y="889462"/>
            <a:ext cx="74315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69" y="479830"/>
            <a:ext cx="2236124" cy="278176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6853" y="535422"/>
            <a:ext cx="2152735" cy="272617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974" y="479829"/>
            <a:ext cx="2086322" cy="278176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7165570" y="6858000"/>
            <a:ext cx="3502429" cy="262682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763" y="3741421"/>
            <a:ext cx="2793077" cy="249312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8661" y="3699704"/>
            <a:ext cx="2601886" cy="2506534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6974" y="3728011"/>
            <a:ext cx="2117324" cy="2445116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836428" y="535423"/>
            <a:ext cx="1967695" cy="2726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466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78503" y="-63344"/>
            <a:ext cx="12204001" cy="698952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2244" y="2694245"/>
            <a:ext cx="3144982" cy="2358737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266" y="1604012"/>
            <a:ext cx="3193002" cy="239475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863678" y="234833"/>
            <a:ext cx="2844807" cy="235873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991" y="4086744"/>
            <a:ext cx="2910841" cy="218313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914400" y="440576"/>
            <a:ext cx="7514706" cy="2739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работы: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-экскурсии;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-уроки;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-внеклассные работы;</a:t>
            </a:r>
          </a:p>
          <a:p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-прием гостей;</a:t>
            </a:r>
          </a:p>
          <a:p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5335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001" y="1"/>
            <a:ext cx="12204001" cy="685799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977029" y="-626301"/>
            <a:ext cx="10446707" cy="661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900" b="0" i="0" u="none" strike="noStrike" baseline="0" dirty="0" smtClean="0">
              <a:solidFill>
                <a:srgbClr val="000000"/>
              </a:solidFill>
              <a:latin typeface="Times New Roman" panose="02020603050405020304" pitchFamily="18" charset="0"/>
            </a:endParaRPr>
          </a:p>
          <a:p>
            <a:pPr algn="ctr"/>
            <a:endParaRPr lang="ru-RU" sz="2800" b="1" i="0" u="none" strike="noStrike" baseline="0" dirty="0" smtClean="0">
              <a:latin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55469" y="661721"/>
            <a:ext cx="3939086" cy="295431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71804" y="661721"/>
            <a:ext cx="4028902" cy="28482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6429" y="3889228"/>
            <a:ext cx="1859280" cy="25988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596542" y="3889227"/>
            <a:ext cx="1889858" cy="2598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4468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7509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139868" y="0"/>
            <a:ext cx="1053439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352" y="705771"/>
            <a:ext cx="2829542" cy="483050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14816" y="700141"/>
            <a:ext cx="3067133" cy="238983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52991" y="3266901"/>
            <a:ext cx="2998566" cy="234609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6479" y="691828"/>
            <a:ext cx="2243485" cy="3663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5236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516</TotalTime>
  <Words>145</Words>
  <Application>Microsoft Office PowerPoint</Application>
  <PresentationFormat>Широкоэкранный</PresentationFormat>
  <Paragraphs>27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1</cp:lastModifiedBy>
  <cp:revision>41</cp:revision>
  <dcterms:created xsi:type="dcterms:W3CDTF">2021-03-22T15:27:24Z</dcterms:created>
  <dcterms:modified xsi:type="dcterms:W3CDTF">2024-03-11T10:07:52Z</dcterms:modified>
</cp:coreProperties>
</file>